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1449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167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61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20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77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76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60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19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55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12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72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IMG_036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IMG_04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IMG_03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IMG_039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IMG_04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IMG_04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IMG_04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IMG_045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IMG_045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IMG_039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4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Morrice Barton</dc:creator>
  <cp:lastModifiedBy>Morrice Barton</cp:lastModifiedBy>
  <cp:revision>1</cp:revision>
  <dcterms:modified xsi:type="dcterms:W3CDTF">2017-06-12T01:27:22Z</dcterms:modified>
</cp:coreProperties>
</file>